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fossils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 you want to learn about fossils? Read this </a:t>
            </a:r>
            <a:r>
              <a:rPr lang="en-GB" dirty="0" err="1" smtClean="0"/>
              <a:t>powerpoint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074" name="Picture 2" descr="https://ichef.bbci.co.uk/images/ic/336xn/p0617x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83" y="601405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0"/>
    </mc:Choice>
    <mc:Fallback xmlns="">
      <p:transition spd="slow" advTm="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Fossils </a:t>
            </a:r>
            <a:r>
              <a:rPr lang="en-GB" dirty="0" err="1" smtClean="0"/>
              <a:t>fORMING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7439"/>
            <a:ext cx="10820400" cy="4024125"/>
          </a:xfrm>
        </p:spPr>
        <p:txBody>
          <a:bodyPr/>
          <a:lstStyle/>
          <a:p>
            <a:r>
              <a:rPr lang="en-GB" dirty="0" smtClean="0"/>
              <a:t>First an animal dies.</a:t>
            </a:r>
          </a:p>
          <a:p>
            <a:r>
              <a:rPr lang="en-GB" dirty="0" smtClean="0"/>
              <a:t>Then it is buried by mud or sand.(There are loads of other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hings as well and I only named 2).</a:t>
            </a:r>
          </a:p>
          <a:p>
            <a:r>
              <a:rPr lang="en-GB" dirty="0" smtClean="0"/>
              <a:t>Sediment builds up on the material.</a:t>
            </a:r>
          </a:p>
          <a:p>
            <a:r>
              <a:rPr lang="en-GB" dirty="0" smtClean="0"/>
              <a:t>Next some water soaks the body.</a:t>
            </a:r>
          </a:p>
          <a:p>
            <a:r>
              <a:rPr lang="en-GB" dirty="0" smtClean="0"/>
              <a:t>Finally the body dries.         </a:t>
            </a:r>
          </a:p>
          <a:p>
            <a:endParaRPr lang="en-GB" dirty="0"/>
          </a:p>
          <a:p>
            <a:r>
              <a:rPr lang="en-GB" sz="4000" dirty="0" smtClean="0"/>
              <a:t>Ta da! A fossil is made.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A little dinosa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10" y="2667656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9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7"/>
    </mc:Choice>
    <mc:Fallback xmlns="">
      <p:transition spd="slow" advTm="32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it in a picture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098" t="25152" r="14120" b="26186"/>
          <a:stretch/>
        </p:blipFill>
        <p:spPr>
          <a:xfrm>
            <a:off x="1777284" y="2883057"/>
            <a:ext cx="8873544" cy="333562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7"/>
    </mc:Choice>
    <mc:Fallback xmlns="">
      <p:transition spd="slow" advTm="24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Difference Between </a:t>
            </a:r>
            <a:r>
              <a:rPr lang="en-GB" dirty="0" err="1" smtClean="0"/>
              <a:t>Mold</a:t>
            </a:r>
            <a:r>
              <a:rPr lang="en-GB" dirty="0" smtClean="0"/>
              <a:t> and cast fossils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mold</a:t>
            </a:r>
            <a:r>
              <a:rPr lang="en-GB" dirty="0" smtClean="0"/>
              <a:t> fossil is an impression of a type of animal. It is where the animal has left an imprint in the mud or sand.</a:t>
            </a:r>
          </a:p>
          <a:p>
            <a:r>
              <a:rPr lang="en-GB" dirty="0" smtClean="0"/>
              <a:t>A cast fossil is where a </a:t>
            </a:r>
            <a:r>
              <a:rPr lang="en-GB" dirty="0" err="1" smtClean="0"/>
              <a:t>mold</a:t>
            </a:r>
            <a:r>
              <a:rPr lang="en-GB" dirty="0" smtClean="0"/>
              <a:t> is filled up making a copy of the animal.</a:t>
            </a:r>
          </a:p>
        </p:txBody>
      </p:sp>
      <p:pic>
        <p:nvPicPr>
          <p:cNvPr id="1026" name="Picture 2" descr="PPT - What are fossils? PowerPoint Presentation, free downloa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5" y="3399101"/>
            <a:ext cx="4826916" cy="36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6"/>
    </mc:Choice>
    <mc:Fallback xmlns="">
      <p:transition spd="slow" advTm="30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Pictures Of Fossils</a:t>
            </a:r>
            <a:endParaRPr lang="en-GB" dirty="0"/>
          </a:p>
        </p:txBody>
      </p:sp>
      <p:pic>
        <p:nvPicPr>
          <p:cNvPr id="2050" name="Picture 2" descr="Ammonite fossi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0" y="296858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854817"/>
            <a:ext cx="5943600" cy="33528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0"/>
    </mc:Choice>
    <mc:Fallback xmlns="">
      <p:transition spd="slow" advTm="96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Thank you for watching my </a:t>
            </a:r>
            <a:r>
              <a:rPr lang="en-GB" dirty="0" err="1" smtClean="0"/>
              <a:t>powerpoint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9600" dirty="0" smtClean="0"/>
              <a:t>I hope you enjoyed it!</a:t>
            </a:r>
            <a:endParaRPr lang="en-GB" sz="9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4"/>
    </mc:Choice>
    <mc:Fallback xmlns="">
      <p:transition spd="slow" advTm="7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5|3.7|3.6|4.4|4.1|3.9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</TotalTime>
  <Words>146</Words>
  <Application>Microsoft Office PowerPoint</Application>
  <PresentationFormat>Widescreen</PresentationFormat>
  <Paragraphs>23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fossils</vt:lpstr>
      <vt:lpstr>Fossils fORMING</vt:lpstr>
      <vt:lpstr>The Process</vt:lpstr>
      <vt:lpstr>The Difference Between Mold and cast fossils</vt:lpstr>
      <vt:lpstr>Pictures Of Fossils</vt:lpstr>
      <vt:lpstr>conclusion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</dc:title>
  <dc:creator>Laptop User</dc:creator>
  <cp:lastModifiedBy>GemmaPrentice</cp:lastModifiedBy>
  <cp:revision>11</cp:revision>
  <dcterms:created xsi:type="dcterms:W3CDTF">2020-04-03T11:22:41Z</dcterms:created>
  <dcterms:modified xsi:type="dcterms:W3CDTF">2020-04-03T15:11:45Z</dcterms:modified>
</cp:coreProperties>
</file>