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3" r:id="rId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C5D79-E691-4B51-88CB-C0A16ECEC70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37FB0-595B-40EF-A0BA-20862A72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50A96-7895-4775-80EE-AA77FEB2A3F9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165F4-379C-44F2-8E89-DB43904FE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1/25/2022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1/25/2022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1/25/2022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1/25/2022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1/25/2022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1/25/2022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1/25/2022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1/25/2022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1/25/2022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757854" cy="1067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1/25/2022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1" name="Rectangle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1/25/2022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1/25/2022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5DC3BC-5097-475C-81CF-34467876A4DF}"/>
              </a:ext>
            </a:extLst>
          </p:cNvPr>
          <p:cNvSpPr txBox="1"/>
          <p:nvPr/>
        </p:nvSpPr>
        <p:spPr>
          <a:xfrm>
            <a:off x="4609456" y="1857115"/>
            <a:ext cx="2992584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b="1" dirty="0">
                <a:solidFill>
                  <a:schemeClr val="tx2"/>
                </a:solidFill>
                <a:latin typeface="Comic Sans MS" panose="030F0702030302020204" pitchFamily="66" charset="0"/>
              </a:rPr>
              <a:t>‘The wider the range of possibilities we offer children the more intense will be their motivations and the richer their experiences.’ </a:t>
            </a:r>
          </a:p>
          <a:p>
            <a:pPr algn="ctr"/>
            <a:r>
              <a:rPr lang="en-GB" sz="1500" b="1" dirty="0">
                <a:solidFill>
                  <a:schemeClr val="tx2"/>
                </a:solidFill>
                <a:latin typeface="Comic Sans MS" panose="030F0702030302020204" pitchFamily="66" charset="0"/>
              </a:rPr>
              <a:t>Louis Malaguzzi</a:t>
            </a:r>
          </a:p>
          <a:p>
            <a:pPr algn="ctr"/>
            <a:endParaRPr lang="en-GB" sz="15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500" b="1" dirty="0">
                <a:solidFill>
                  <a:schemeClr val="tx2"/>
                </a:solidFill>
                <a:latin typeface="Comic Sans MS" panose="030F0702030302020204" pitchFamily="66" charset="0"/>
              </a:rPr>
              <a:t>In reception at Abbots Green the curriculum and care given supports the whole child, recognising their characteristics of learning alongside their emotional well-being.</a:t>
            </a:r>
          </a:p>
          <a:p>
            <a:pPr algn="ctr"/>
            <a:endParaRPr lang="en-GB" sz="15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500" b="1" dirty="0">
                <a:solidFill>
                  <a:schemeClr val="tx2"/>
                </a:solidFill>
                <a:latin typeface="Comic Sans MS" panose="030F0702030302020204" pitchFamily="66" charset="0"/>
              </a:rPr>
              <a:t>It is our aim that children will leave the EYFS as confident, independent and reflective learners.</a:t>
            </a:r>
          </a:p>
          <a:p>
            <a:pPr algn="ctr" fontAlgn="base"/>
            <a:endParaRPr lang="en-GB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9BA86DF-6B8C-46D4-955D-1FAE92E82E6D}"/>
              </a:ext>
            </a:extLst>
          </p:cNvPr>
          <p:cNvSpPr/>
          <p:nvPr/>
        </p:nvSpPr>
        <p:spPr>
          <a:xfrm>
            <a:off x="8263156" y="3134410"/>
            <a:ext cx="3207118" cy="3106999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F6C509-0B4E-4D9E-9500-6FB752359580}"/>
              </a:ext>
            </a:extLst>
          </p:cNvPr>
          <p:cNvSpPr/>
          <p:nvPr/>
        </p:nvSpPr>
        <p:spPr>
          <a:xfrm rot="5400000">
            <a:off x="986333" y="70716"/>
            <a:ext cx="3409334" cy="3445652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</a:t>
            </a:r>
          </a:p>
          <a:p>
            <a:pPr algn="ctr"/>
            <a:r>
              <a:rPr lang="en-GB" dirty="0"/>
              <a:t>….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B8D7FAD-9C43-4E54-9787-493C2F9F42B6}"/>
              </a:ext>
            </a:extLst>
          </p:cNvPr>
          <p:cNvSpPr/>
          <p:nvPr/>
        </p:nvSpPr>
        <p:spPr>
          <a:xfrm rot="5400000">
            <a:off x="245470" y="2591317"/>
            <a:ext cx="2638513" cy="250822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9C35FA5-E818-48EF-9620-85B6A0A85558}"/>
              </a:ext>
            </a:extLst>
          </p:cNvPr>
          <p:cNvSpPr/>
          <p:nvPr/>
        </p:nvSpPr>
        <p:spPr>
          <a:xfrm>
            <a:off x="9279802" y="1098957"/>
            <a:ext cx="2666122" cy="2560313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ACFD8AE-D926-4BFA-95C4-9ED22CEDC75E}"/>
              </a:ext>
            </a:extLst>
          </p:cNvPr>
          <p:cNvSpPr/>
          <p:nvPr/>
        </p:nvSpPr>
        <p:spPr>
          <a:xfrm>
            <a:off x="7643823" y="88874"/>
            <a:ext cx="2577668" cy="2549287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5DD4E9-16B4-425C-937E-B96E115FDFCE}"/>
              </a:ext>
            </a:extLst>
          </p:cNvPr>
          <p:cNvSpPr/>
          <p:nvPr/>
        </p:nvSpPr>
        <p:spPr>
          <a:xfrm>
            <a:off x="1760185" y="3845427"/>
            <a:ext cx="2653642" cy="2487912"/>
          </a:xfrm>
          <a:prstGeom prst="ellipse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BBD80-8DD4-4D17-B493-C14805CA3870}"/>
              </a:ext>
            </a:extLst>
          </p:cNvPr>
          <p:cNvSpPr txBox="1"/>
          <p:nvPr/>
        </p:nvSpPr>
        <p:spPr>
          <a:xfrm>
            <a:off x="191188" y="6458629"/>
            <a:ext cx="11809623" cy="300082"/>
          </a:xfrm>
          <a:prstGeom prst="rect">
            <a:avLst/>
          </a:prstGeom>
          <a:solidFill>
            <a:schemeClr val="bg1"/>
          </a:solidFill>
          <a:effectLst>
            <a:glow rad="127000">
              <a:srgbClr val="92D050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300" b="1" i="1" dirty="0">
                <a:solidFill>
                  <a:srgbClr val="92D050"/>
                </a:solidFill>
                <a:latin typeface="Comic Sans MS" panose="030F0702030302020204" pitchFamily="66" charset="0"/>
              </a:rPr>
              <a:t>‘Every day we come together to grow as individuals. We challenge ourselves and celebrate successes as we create our pathway for the future</a:t>
            </a:r>
            <a:r>
              <a:rPr lang="en-GB" sz="1350" b="1" i="1" dirty="0">
                <a:solidFill>
                  <a:srgbClr val="92D050"/>
                </a:solidFill>
                <a:latin typeface="Comic Sans MS" panose="030F0702030302020204" pitchFamily="66" charset="0"/>
              </a:rPr>
              <a:t>.’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14ED7E-FA99-4737-B5C5-50B1AEC546AC}"/>
              </a:ext>
            </a:extLst>
          </p:cNvPr>
          <p:cNvSpPr/>
          <p:nvPr/>
        </p:nvSpPr>
        <p:spPr>
          <a:xfrm>
            <a:off x="5510848" y="88874"/>
            <a:ext cx="1189800" cy="16429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27000">
              <a:srgbClr val="92D050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7C685-6C8A-420B-BA70-57730C819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858" y="207893"/>
            <a:ext cx="1009780" cy="140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0_NEW.potx" id="{9803BD3A-0B45-41E6-A2F4-67A9741975B0}" vid="{91138E99-C523-4318-B34A-44467EDD2E6E}"/>
    </a:ext>
  </a:extLst>
</a:theme>
</file>

<file path=ppt/theme/theme2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Family photo album (green leaf nature design)</Template>
  <TotalTime>690</TotalTime>
  <Words>96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Cambria</vt:lpstr>
      <vt:lpstr>Comic Sans MS</vt:lpstr>
      <vt:lpstr>Family Photo Album 16x9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with Caption layout</dc:title>
  <dc:creator>GemmaPrentice</dc:creator>
  <cp:lastModifiedBy>GemmaPrentice</cp:lastModifiedBy>
  <cp:revision>49</cp:revision>
  <cp:lastPrinted>2022-01-19T14:17:54Z</cp:lastPrinted>
  <dcterms:created xsi:type="dcterms:W3CDTF">2021-04-26T10:23:21Z</dcterms:created>
  <dcterms:modified xsi:type="dcterms:W3CDTF">2022-01-25T12:24:52Z</dcterms:modified>
</cp:coreProperties>
</file>