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5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>
        <p:scale>
          <a:sx n="62" d="100"/>
          <a:sy n="62" d="100"/>
        </p:scale>
        <p:origin x="96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3B89-E55F-42B6-8095-D12AF7F80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A0969-A4A0-4BB2-B40D-0C669F7AF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34CBF-4324-48BC-B645-5F6DC788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5A8B6-89D0-4902-9283-F4A98479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3AA29-ECE0-472B-8F5D-7B5364EF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9BE0-F2F7-44F5-AE12-816C531E8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C590-0966-4C17-8D82-1B91909A4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00C5-B720-40AD-918B-A8647BAA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3732-5A8D-4F7C-86F9-5A90FA63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42D0-D7A6-4B9D-B7E6-70E17A34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9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45817-BF83-4F27-9CFE-FE960E7E0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C57AB-4221-4C8E-B07E-F56D45CBA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6078-0BC5-45A4-922A-76841E61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04A62-ED0B-403C-99D4-821E307C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85404-DC91-4475-85D8-ECD37236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7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9B33-61F7-41E6-9584-B5A262BD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1626-B2BD-4F04-B4FD-448BEB7B7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746C2-B362-419B-BABF-B18C8FC2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9162D-E663-4F8A-B64B-7AAD243E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D5195-D397-42E8-B2ED-C93F0EA1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8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5B0D-8B0C-42E2-B3FC-0E2B5327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3AE58-8DAE-4F74-8C4F-1EA19C78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F2F2-4292-457B-A9B7-E4A03AEA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2A1B2-0989-4FCD-87D9-E3536175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2D7D9-DDD8-4219-B041-0D80E42B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9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1AF2-7B1E-4E55-8878-026EEDD8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684A6-6991-4C22-BF0C-5B8D82BA1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4AE77-9134-4FF4-9F67-A5630CD8D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D7186-8C5D-4617-AB1D-DF77AB14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8C7CD-E39A-4708-997F-89BF2BA6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3765-A499-475E-8D45-5FCF76E1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3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E2A7-1E6F-4FA1-B174-0E08533C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2EB3D-A0B8-40CF-8659-A5A452CE5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7A84C-5734-4D68-98E2-76C6BB4F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9D845-FC13-4CEF-A3A4-991B74EC5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887CA-BB77-4A3B-8AB7-58B70B77C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C2418-B20A-4AB5-8DAE-7A021E99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67FDF-6E18-49EF-A6A9-3C3C5AFA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92D16-19C6-4C7E-8415-68858306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8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20C8-BB1C-4086-86AC-9716796C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65183-60F1-493F-A0F8-334280FA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6B3C6-3912-48BE-9CCC-6B348C4D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DFE94-63D9-4AAE-BA41-DE2E2689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6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5B2D2-696A-4BEB-B021-04C8B7E7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1B452-D628-4B9A-B7E9-99E76A83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DC2A5-E673-42B2-A33A-561C4938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64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353B-779E-4EF1-9B9F-F262F610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BD8D9-2E5C-4C9E-9D9B-61A5C2147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3BFE7-6257-4495-8F88-B6DA82E0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CCF17-C9B9-43F0-BD62-BF092A18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ACEBA-589B-4BFF-8067-FA7260BB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A61E7-EE4D-46FF-85D3-CE185C70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5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91E1-5ACE-4F9A-AF29-4D929592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06C9A-435A-4AD1-B342-2866A8768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D641E-0C56-453B-A09D-6C7306B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B07BF-C597-4AF2-9174-60BD665D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6B25C-53D7-4C49-BADC-CC7D800F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BF239-46D3-4045-BDFE-8D36936C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2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33D143-BE85-4712-98E6-A492BD9E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C1553-916F-4F8F-9279-8BDC565E2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CC2AC-6E0A-4CE3-B80E-D85D5E8B0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7329-E246-4880-ABDF-CAA4A325663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ED3F4-DF11-497B-9C1F-EA61171BE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C3E74-6457-49AD-834A-0A667B02D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9B86C-D7E5-4A85-8713-26FF7106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4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1BA0B5-D646-4607-995D-620E46AF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623" y="2818152"/>
            <a:ext cx="11804754" cy="1570219"/>
          </a:xfrm>
        </p:spPr>
        <p:txBody>
          <a:bodyPr>
            <a:normAutofit fontScale="62500" lnSpcReduction="20000"/>
          </a:bodyPr>
          <a:lstStyle/>
          <a:p>
            <a:r>
              <a:rPr lang="en-GB" sz="5400" dirty="0"/>
              <a:t>Find out who we are and what we do…</a:t>
            </a:r>
          </a:p>
          <a:p>
            <a:endParaRPr lang="en-GB" sz="5400" dirty="0"/>
          </a:p>
          <a:p>
            <a:r>
              <a:rPr lang="en-GB" sz="5400" dirty="0"/>
              <a:t>Month by month…</a:t>
            </a:r>
          </a:p>
        </p:txBody>
      </p:sp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DFC02E-0BEC-4065-8680-868E1CDC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66" y="429888"/>
            <a:ext cx="10357468" cy="157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78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1BA0B5-D646-4607-995D-620E46AF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72" y="2467735"/>
            <a:ext cx="11804754" cy="4741213"/>
          </a:xfrm>
        </p:spPr>
        <p:txBody>
          <a:bodyPr/>
          <a:lstStyle/>
          <a:p>
            <a:endParaRPr lang="en-GB" dirty="0"/>
          </a:p>
          <a:p>
            <a:pPr algn="l"/>
            <a:r>
              <a:rPr lang="en-GB" sz="4000" dirty="0"/>
              <a:t>Mrs Uttley and Mrs Morrison completed the Safety Survey with all the children of Abbots Green – they were so impressed with the children’s responses and suggestions, that they decided to create roles for the children to help them ‘Keep Children Safe in Education’. </a:t>
            </a:r>
          </a:p>
        </p:txBody>
      </p:sp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DFC02E-0BEC-4065-8680-868E1CDC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1" y="265502"/>
            <a:ext cx="7098276" cy="10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F0294C-C59C-4DAB-AFFE-9A5C68933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752" y="265501"/>
            <a:ext cx="2735893" cy="10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8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1BA0B5-D646-4607-995D-620E46AF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623" y="1349568"/>
            <a:ext cx="11804754" cy="5049748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b="1" dirty="0"/>
              <a:t>The following roles were advertised:</a:t>
            </a:r>
          </a:p>
          <a:p>
            <a:endParaRPr lang="en-GB" dirty="0"/>
          </a:p>
          <a:p>
            <a:r>
              <a:rPr lang="en-GB" dirty="0"/>
              <a:t>Join the Abbots Green SAFETY SQUAD</a:t>
            </a:r>
          </a:p>
          <a:p>
            <a:endParaRPr lang="en-GB" dirty="0"/>
          </a:p>
          <a:p>
            <a:r>
              <a:rPr lang="en-GB" dirty="0"/>
              <a:t>We need 1 child from each year group to help us all keep safer in school.</a:t>
            </a:r>
          </a:p>
          <a:p>
            <a:r>
              <a:rPr lang="en-GB" dirty="0"/>
              <a:t>We will try to make it safer for us outside of school – </a:t>
            </a:r>
            <a:r>
              <a:rPr lang="en-GB" dirty="0" err="1"/>
              <a:t>e.g</a:t>
            </a:r>
            <a:r>
              <a:rPr lang="en-GB" dirty="0"/>
              <a:t> the park. </a:t>
            </a:r>
          </a:p>
          <a:p>
            <a:r>
              <a:rPr lang="en-GB" dirty="0"/>
              <a:t>We will think of ways to help people stay safe online</a:t>
            </a:r>
          </a:p>
          <a:p>
            <a:r>
              <a:rPr lang="en-GB" dirty="0"/>
              <a:t>We will work with people in our community e.g. the police; local shops</a:t>
            </a:r>
          </a:p>
          <a:p>
            <a:r>
              <a:rPr lang="en-GB" dirty="0"/>
              <a:t>We will meet every week – sometimes this will be at lunchtimes. </a:t>
            </a:r>
          </a:p>
          <a:p>
            <a:endParaRPr lang="en-GB" dirty="0"/>
          </a:p>
          <a:p>
            <a:r>
              <a:rPr lang="en-GB" dirty="0"/>
              <a:t>Do you have the rainbow values that we need?</a:t>
            </a:r>
          </a:p>
          <a:p>
            <a:endParaRPr lang="en-GB" dirty="0"/>
          </a:p>
        </p:txBody>
      </p:sp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DFC02E-0BEC-4065-8680-868E1CDC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1" y="265502"/>
            <a:ext cx="7098276" cy="10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7A88D-42E0-400C-922E-15F6801BE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410" y="265502"/>
            <a:ext cx="3173969" cy="10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0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88AB6E-23FB-4BD9-AB2D-64514FD2D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80" r="2754" b="12809"/>
          <a:stretch/>
        </p:blipFill>
        <p:spPr>
          <a:xfrm>
            <a:off x="5178388" y="185652"/>
            <a:ext cx="6719085" cy="6486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1AF785-ED5D-45DF-8E69-196FCE0191A9}"/>
              </a:ext>
            </a:extLst>
          </p:cNvPr>
          <p:cNvSpPr txBox="1"/>
          <p:nvPr/>
        </p:nvSpPr>
        <p:spPr>
          <a:xfrm>
            <a:off x="554805" y="1720839"/>
            <a:ext cx="4448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We had over 100 applicants!</a:t>
            </a:r>
          </a:p>
          <a:p>
            <a:endParaRPr lang="en-GB" sz="3600" dirty="0"/>
          </a:p>
          <a:p>
            <a:r>
              <a:rPr lang="en-GB" sz="3600" dirty="0"/>
              <a:t>These were the successful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81094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DFC02E-0BEC-4065-8680-868E1CDC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62" y="183057"/>
            <a:ext cx="7098276" cy="10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7A2DB09-9F16-46CF-B372-CFAB2F0DF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7" b="18080"/>
          <a:stretch/>
        </p:blipFill>
        <p:spPr bwMode="auto">
          <a:xfrm>
            <a:off x="1373778" y="1454046"/>
            <a:ext cx="9144000" cy="41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7F882-9BAC-4247-B246-411503C66E2B}"/>
              </a:ext>
            </a:extLst>
          </p:cNvPr>
          <p:cNvSpPr txBox="1"/>
          <p:nvPr/>
        </p:nvSpPr>
        <p:spPr>
          <a:xfrm>
            <a:off x="1933111" y="5598826"/>
            <a:ext cx="1162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Larissa	         Jessica	Hayden	       Imogen           Elsie	     Harry</a:t>
            </a:r>
          </a:p>
          <a:p>
            <a:r>
              <a:rPr lang="en-GB" dirty="0"/>
              <a:t>Year 1	         Year 2	Year 3	       Year 4              Year 5	     Year 6</a:t>
            </a:r>
          </a:p>
        </p:txBody>
      </p:sp>
    </p:spTree>
    <p:extLst>
      <p:ext uri="{BB962C8B-B14F-4D97-AF65-F5344CB8AC3E}">
        <p14:creationId xmlns:p14="http://schemas.microsoft.com/office/powerpoint/2010/main" val="119207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1BA0B5-D646-4607-995D-620E46AF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853" y="1851285"/>
            <a:ext cx="11804754" cy="474121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DFC02E-0BEC-4065-8680-868E1CDC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1" y="265502"/>
            <a:ext cx="7098276" cy="10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A9110-153B-41A7-9358-F838A0AFBA14}"/>
              </a:ext>
            </a:extLst>
          </p:cNvPr>
          <p:cNvSpPr txBox="1"/>
          <p:nvPr/>
        </p:nvSpPr>
        <p:spPr>
          <a:xfrm>
            <a:off x="647270" y="2790730"/>
            <a:ext cx="1131987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We have been getting know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Our orange gilets arrived!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We have clip boards; a folder; a notice board; tablets to take photographs; and even an orange peg!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We found out about the Keeping Children Safe in Education          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We know about the school’s security cameras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4DCD6-E73D-47B6-957F-EE795F446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990" y="293756"/>
            <a:ext cx="2995379" cy="10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1BA0B5-D646-4607-995D-620E46AF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853" y="1851285"/>
            <a:ext cx="11804754" cy="4741213"/>
          </a:xfrm>
        </p:spPr>
        <p:txBody>
          <a:bodyPr/>
          <a:lstStyle/>
          <a:p>
            <a:r>
              <a:rPr lang="en-GB" dirty="0"/>
              <a:t>We check visitors to make sure they have signed in and that they are wearing a lanyard. </a:t>
            </a:r>
          </a:p>
        </p:txBody>
      </p:sp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DFC02E-0BEC-4065-8680-868E1CDC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0" y="265501"/>
            <a:ext cx="7098276" cy="10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DA79F-215B-4E80-B328-DAC967090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120" y="2326450"/>
            <a:ext cx="2677637" cy="4068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C35EE-CD0F-449B-84DC-6947B0D87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67" y="2870222"/>
            <a:ext cx="3165298" cy="2981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4B97C-3775-4D8F-9554-3AD7E147D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076" y="3557852"/>
            <a:ext cx="3783212" cy="28374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B8A23F-F794-4632-BA81-8D649F487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507" y="265501"/>
            <a:ext cx="2644175" cy="10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1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1BA0B5-D646-4607-995D-620E46AF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853" y="1851285"/>
            <a:ext cx="11804754" cy="474121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DFC02E-0BEC-4065-8680-868E1CDC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1" y="265502"/>
            <a:ext cx="7098276" cy="10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35A2069-D7D4-4CB0-A07A-4CBB3AF7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46" y="5798058"/>
            <a:ext cx="2816206" cy="79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2E345C-C026-4216-80B5-2D472A38B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6" y="1382842"/>
            <a:ext cx="3618337" cy="5432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589EF4-1E8F-4476-BC56-6618BC1C3956}"/>
              </a:ext>
            </a:extLst>
          </p:cNvPr>
          <p:cNvSpPr txBox="1"/>
          <p:nvPr/>
        </p:nvSpPr>
        <p:spPr>
          <a:xfrm>
            <a:off x="4691191" y="2302743"/>
            <a:ext cx="3267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Our first appearance in the Jolly News; we will have a double page spread in each edition.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Whole school competition launched to find a mnemonic for our new Safety Squad mascot – Nemo.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36C6E-80FF-40B9-9D44-58CB993F5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266" y="1407504"/>
            <a:ext cx="3728881" cy="5184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EADAAA-2DE2-4D59-B303-6CA969F17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9048" y="265502"/>
            <a:ext cx="2919369" cy="10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6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1BA0B5-D646-4607-995D-620E46AF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853" y="1851285"/>
            <a:ext cx="7098276" cy="474121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March 2022</a:t>
            </a:r>
          </a:p>
          <a:p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We had our first Safety Squad meeting after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We wrote to a local company to ask if we could visit them to look at what they do to keep their staff safe.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We decided on the winner of the NEMO competition and announced it in assembly.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r>
              <a:rPr lang="en-GB" sz="4400" b="1" dirty="0"/>
              <a:t>N</a:t>
            </a:r>
            <a:r>
              <a:rPr lang="en-GB" dirty="0"/>
              <a:t>ow </a:t>
            </a:r>
          </a:p>
          <a:p>
            <a:pPr algn="l"/>
            <a:r>
              <a:rPr lang="en-GB" sz="4000" b="1" dirty="0"/>
              <a:t>E</a:t>
            </a:r>
            <a:r>
              <a:rPr lang="en-GB" dirty="0"/>
              <a:t>veryone</a:t>
            </a:r>
          </a:p>
          <a:p>
            <a:pPr algn="l"/>
            <a:r>
              <a:rPr lang="en-GB" sz="4000" b="1" dirty="0"/>
              <a:t>M</a:t>
            </a:r>
            <a:r>
              <a:rPr lang="en-GB" dirty="0"/>
              <a:t>akes</a:t>
            </a:r>
          </a:p>
          <a:p>
            <a:pPr algn="l"/>
            <a:r>
              <a:rPr lang="en-GB" sz="4000" b="1" dirty="0"/>
              <a:t>O</a:t>
            </a:r>
            <a:r>
              <a:rPr lang="en-GB" dirty="0"/>
              <a:t>ur school safe</a:t>
            </a:r>
          </a:p>
        </p:txBody>
      </p:sp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DFC02E-0BEC-4065-8680-868E1CDC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1" y="265502"/>
            <a:ext cx="7098276" cy="10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35A2069-D7D4-4CB0-A07A-4CBB3AF7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28" y="5513893"/>
            <a:ext cx="2816206" cy="79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399EF-C7BB-4584-8A7E-6D6A35AC5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950" t="21207" r="19664" b="13991"/>
          <a:stretch/>
        </p:blipFill>
        <p:spPr>
          <a:xfrm>
            <a:off x="8178229" y="1787072"/>
            <a:ext cx="3174716" cy="4521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597A74-BD67-4F83-9FD0-1E267DC3C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922" y="265502"/>
            <a:ext cx="2114220" cy="10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5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369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Uttley</dc:creator>
  <cp:lastModifiedBy>Jo Uttley</cp:lastModifiedBy>
  <cp:revision>12</cp:revision>
  <dcterms:created xsi:type="dcterms:W3CDTF">2022-03-08T14:23:45Z</dcterms:created>
  <dcterms:modified xsi:type="dcterms:W3CDTF">2022-03-10T17:38:58Z</dcterms:modified>
</cp:coreProperties>
</file>